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199861"/>
            <a:ext cx="7766936" cy="1850975"/>
          </a:xfrm>
        </p:spPr>
        <p:txBody>
          <a:bodyPr/>
          <a:lstStyle/>
          <a:p>
            <a:r>
              <a:rPr lang="sk-SK" dirty="0"/>
              <a:t>VÝCHOVA A VZDELÁVANIE NADANÝCH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Mária </a:t>
            </a:r>
            <a:r>
              <a:rPr lang="sk-SK" dirty="0" err="1"/>
              <a:t>Marcinová</a:t>
            </a:r>
            <a:endParaRPr lang="sk-SK" dirty="0"/>
          </a:p>
          <a:p>
            <a:r>
              <a:rPr lang="sk-SK" dirty="0"/>
              <a:t>ZŠ Krosnianska 4, Košice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ÚSPECHY NAŠICH ŽIAKOV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40385" y="1616075"/>
            <a:ext cx="8926830" cy="4425950"/>
          </a:xfrm>
        </p:spPr>
        <p:txBody>
          <a:bodyPr/>
          <a:lstStyle/>
          <a:p>
            <a:r>
              <a:rPr lang="sk-SK" dirty="0"/>
              <a:t>Popredné umiestnenia na súťažiach a olympiádach všetkých druhov (vedomostné, informatické, umelecké, rečnícke) v rámci SR, ale aj na medzinárodných fórach</a:t>
            </a:r>
          </a:p>
          <a:p>
            <a:r>
              <a:rPr lang="sk-SK" dirty="0"/>
              <a:t>Pokračujú v štúdiu na výberových SŠ, ktoré tiež reprezentujú </a:t>
            </a:r>
          </a:p>
          <a:p>
            <a:r>
              <a:rPr lang="sk-SK" dirty="0"/>
              <a:t>Úspešne študujú na prestížnych univerzitách (Masarykova univerzita v Brne, Karlova univerzita v Prahe, ale aj </a:t>
            </a:r>
            <a:r>
              <a:rPr lang="sk-SK" dirty="0" err="1"/>
              <a:t>Cambridge</a:t>
            </a:r>
            <a:r>
              <a:rPr lang="sk-SK" dirty="0"/>
              <a:t> a Glasgow)</a:t>
            </a:r>
          </a:p>
          <a:p>
            <a:r>
              <a:rPr lang="sk-SK" dirty="0"/>
              <a:t>Pracujú na medzinárodných projektoch</a:t>
            </a:r>
          </a:p>
          <a:p>
            <a:pPr marL="0" indent="0">
              <a:buNone/>
            </a:pPr>
            <a:r>
              <a:rPr lang="sk-SK" dirty="0"/>
              <a:t>     Osobnosti</a:t>
            </a:r>
          </a:p>
          <a:p>
            <a:r>
              <a:rPr lang="sk-SK" dirty="0"/>
              <a:t>Maroš </a:t>
            </a:r>
            <a:r>
              <a:rPr lang="sk-SK" dirty="0" err="1"/>
              <a:t>Goga</a:t>
            </a:r>
            <a:r>
              <a:rPr lang="sk-SK" dirty="0"/>
              <a:t> – herec ŠD v Košiciach (Móric Beňovský)</a:t>
            </a:r>
          </a:p>
          <a:p>
            <a:r>
              <a:rPr lang="sk-SK" dirty="0"/>
              <a:t>Matej </a:t>
            </a:r>
            <a:r>
              <a:rPr lang="sk-SK" dirty="0" err="1"/>
              <a:t>Joob</a:t>
            </a:r>
            <a:r>
              <a:rPr lang="sk-SK" dirty="0"/>
              <a:t>  - pracuje v leteckom múzeu v KE (lietadlám sa venuje od detstva)</a:t>
            </a:r>
          </a:p>
          <a:p>
            <a:r>
              <a:rPr lang="sk-SK" dirty="0"/>
              <a:t>Sandra </a:t>
            </a:r>
            <a:r>
              <a:rPr lang="sk-SK" dirty="0" err="1"/>
              <a:t>Urbančíková</a:t>
            </a:r>
            <a:r>
              <a:rPr lang="sk-SK" dirty="0"/>
              <a:t> – venuje sa hudbe (</a:t>
            </a:r>
            <a:r>
              <a:rPr lang="sk-SK" dirty="0" err="1"/>
              <a:t>Eniesa</a:t>
            </a:r>
            <a:r>
              <a:rPr lang="sk-SK" dirty="0"/>
              <a:t>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432313" y="4293704"/>
            <a:ext cx="5841688" cy="1656522"/>
          </a:xfrm>
        </p:spPr>
        <p:txBody>
          <a:bodyPr/>
          <a:lstStyle/>
          <a:p>
            <a:r>
              <a:rPr lang="sk-SK" dirty="0"/>
              <a:t>ĎAKUJEM ZA POZORNOSŤ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POJMY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677334" y="1590261"/>
            <a:ext cx="8596668" cy="4451101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 </a:t>
            </a:r>
            <a:r>
              <a:rPr lang="sk-SK" dirty="0">
                <a:solidFill>
                  <a:schemeClr val="accent1"/>
                </a:solidFill>
              </a:rPr>
              <a:t>NADANIE</a:t>
            </a:r>
            <a:r>
              <a:rPr lang="sk-SK" dirty="0"/>
              <a:t>   	nadpriemerný intelektový potenciál							 				súhrn schopností pre nadpriemerný výkon</a:t>
            </a:r>
          </a:p>
          <a:p>
            <a:r>
              <a:rPr lang="sk-SK" dirty="0"/>
              <a:t> </a:t>
            </a:r>
            <a:r>
              <a:rPr lang="sk-SK" dirty="0">
                <a:solidFill>
                  <a:schemeClr val="accent1"/>
                </a:solidFill>
              </a:rPr>
              <a:t>TALENT</a:t>
            </a:r>
            <a:r>
              <a:rPr lang="sk-SK" dirty="0"/>
              <a:t>     	predpoklady pre istú oblasť </a:t>
            </a:r>
          </a:p>
          <a:p>
            <a:pPr marL="0" indent="0">
              <a:buNone/>
            </a:pPr>
            <a:r>
              <a:rPr lang="sk-SK" dirty="0"/>
              <a:t>	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	Model NADANIA podľa </a:t>
            </a:r>
            <a:r>
              <a:rPr lang="sk-SK" dirty="0" err="1"/>
              <a:t>Renzulliho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 </a:t>
            </a:r>
            <a:r>
              <a:rPr lang="sk-SK" dirty="0">
                <a:solidFill>
                  <a:schemeClr val="accent1"/>
                </a:solidFill>
              </a:rPr>
              <a:t>INTELIGENCIA	</a:t>
            </a:r>
            <a:r>
              <a:rPr lang="sk-SK" dirty="0">
                <a:solidFill>
                  <a:schemeClr val="tx1"/>
                </a:solidFill>
              </a:rPr>
              <a:t> 	</a:t>
            </a:r>
            <a:r>
              <a:rPr lang="sk-SK" dirty="0"/>
              <a:t>IQ</a:t>
            </a:r>
          </a:p>
          <a:p>
            <a:r>
              <a:rPr lang="sk-SK" dirty="0"/>
              <a:t> </a:t>
            </a:r>
            <a:r>
              <a:rPr lang="sk-SK" dirty="0">
                <a:solidFill>
                  <a:schemeClr val="accent1"/>
                </a:solidFill>
              </a:rPr>
              <a:t>TVORIVOSŤ</a:t>
            </a:r>
            <a:r>
              <a:rPr lang="sk-SK" dirty="0"/>
              <a:t>  		základná zložka nadania</a:t>
            </a:r>
          </a:p>
          <a:p>
            <a:r>
              <a:rPr lang="sk-SK" dirty="0"/>
              <a:t> </a:t>
            </a:r>
            <a:r>
              <a:rPr lang="sk-SK" dirty="0">
                <a:solidFill>
                  <a:schemeClr val="accent1"/>
                </a:solidFill>
              </a:rPr>
              <a:t>MOTIVÁCIA</a:t>
            </a:r>
            <a:r>
              <a:rPr lang="sk-SK" dirty="0"/>
              <a:t>		oduševnenie, vôľa  </a:t>
            </a:r>
          </a:p>
          <a:p>
            <a:endParaRPr lang="sk-SK" dirty="0"/>
          </a:p>
          <a:p>
            <a:r>
              <a:rPr lang="sk-SK" dirty="0"/>
              <a:t>Nadaní jedinci cca 5 % populácie (IQ 130 a viac)</a:t>
            </a:r>
            <a:br>
              <a:rPr lang="sk-SK" dirty="0"/>
            </a:br>
            <a:endParaRPr lang="sk-SK" dirty="0"/>
          </a:p>
          <a:p>
            <a:pPr marL="0" indent="0">
              <a:buNone/>
            </a:pPr>
            <a:r>
              <a:rPr lang="sk-SK" dirty="0"/>
              <a:t>										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ZÁUJEM O NADANÉ DETI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Snahy o definície nadania</a:t>
            </a:r>
          </a:p>
          <a:p>
            <a:r>
              <a:rPr lang="sk-SK" dirty="0"/>
              <a:t>19. st. –  vedecké skúmanie ND</a:t>
            </a:r>
          </a:p>
          <a:p>
            <a:r>
              <a:rPr lang="sk-SK" dirty="0"/>
              <a:t>20. st. –  pedagogika nadaných ako súčasť špeciálnej pedagogiky</a:t>
            </a:r>
          </a:p>
          <a:p>
            <a:pPr marL="0" indent="0">
              <a:buNone/>
            </a:pPr>
            <a:r>
              <a:rPr lang="sk-SK" dirty="0"/>
              <a:t>			vznik profesionálnych národných a medzinárodných organizácií</a:t>
            </a:r>
          </a:p>
          <a:p>
            <a:pPr marL="0" indent="0">
              <a:buNone/>
            </a:pPr>
            <a:r>
              <a:rPr lang="sk-SK" dirty="0"/>
              <a:t>			na podporu ND</a:t>
            </a:r>
          </a:p>
          <a:p>
            <a:pPr marL="0" indent="0">
              <a:buNone/>
            </a:pPr>
            <a:r>
              <a:rPr lang="sk-SK" dirty="0"/>
              <a:t>			triedy pre ND</a:t>
            </a:r>
          </a:p>
          <a:p>
            <a:pPr marL="0" indent="0">
              <a:buNone/>
            </a:pPr>
            <a:r>
              <a:rPr lang="sk-SK" dirty="0"/>
              <a:t>	ND majú schopnosti a predpoklady podať vysoký výkon</a:t>
            </a:r>
          </a:p>
          <a:p>
            <a:pPr marL="0" indent="0">
              <a:buNone/>
            </a:pPr>
            <a:r>
              <a:rPr lang="sk-SK" dirty="0"/>
              <a:t>	na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 realizáciu </a:t>
            </a:r>
            <a:r>
              <a:rPr lang="sk-SK" dirty="0"/>
              <a:t>svojho prínosu pre spoločnosť  potrebujú </a:t>
            </a:r>
          </a:p>
          <a:p>
            <a:pPr marL="0" indent="0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	špeciálny vzdelávací program a servis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7896"/>
          </a:xfrm>
        </p:spPr>
        <p:txBody>
          <a:bodyPr/>
          <a:lstStyle/>
          <a:p>
            <a:r>
              <a:rPr lang="sk-SK" dirty="0"/>
              <a:t>AKO SPOZNÁME NADANÉ DIEŤA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064" y="1749772"/>
            <a:ext cx="8596668" cy="4889567"/>
          </a:xfrm>
        </p:spPr>
        <p:txBody>
          <a:bodyPr>
            <a:normAutofit/>
          </a:bodyPr>
          <a:lstStyle/>
          <a:p>
            <a:r>
              <a:rPr lang="sk-SK" dirty="0"/>
              <a:t>Včasná identifikácia je veľmi dôležitá</a:t>
            </a:r>
          </a:p>
          <a:p>
            <a:pPr marL="0" indent="0"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     Znaky ND</a:t>
            </a:r>
          </a:p>
          <a:p>
            <a:r>
              <a:rPr lang="sk-SK" dirty="0"/>
              <a:t>Skorá čítacia schopnosť</a:t>
            </a:r>
          </a:p>
          <a:p>
            <a:r>
              <a:rPr lang="sk-SK" dirty="0"/>
              <a:t>Schopnosť rýchlo sa učiť</a:t>
            </a:r>
          </a:p>
          <a:p>
            <a:r>
              <a:rPr lang="sk-SK" dirty="0"/>
              <a:t>Dobrá pamäť, slovná zásoba, argumentácia, pozorovacie schopnosti</a:t>
            </a:r>
          </a:p>
          <a:p>
            <a:r>
              <a:rPr lang="sk-SK" dirty="0"/>
              <a:t>Široké záujmy, zvedavosť, predstavivosť</a:t>
            </a:r>
          </a:p>
          <a:p>
            <a:r>
              <a:rPr lang="sk-SK" dirty="0"/>
              <a:t>Záľuba v číslach</a:t>
            </a:r>
          </a:p>
          <a:p>
            <a:r>
              <a:rPr lang="sk-SK" dirty="0"/>
              <a:t>Tendencia klásť otázky</a:t>
            </a:r>
          </a:p>
          <a:p>
            <a:r>
              <a:rPr lang="sk-SK" dirty="0"/>
              <a:t>Obľuba komplikovanosti </a:t>
            </a:r>
          </a:p>
          <a:p>
            <a:r>
              <a:rPr lang="sk-SK" dirty="0"/>
              <a:t>Zmysel pre humor</a:t>
            </a:r>
          </a:p>
          <a:p>
            <a:r>
              <a:rPr lang="sk-SK" dirty="0"/>
              <a:t>Diskrepancia medzi telesným a intelektuálnym vývinom</a:t>
            </a:r>
          </a:p>
          <a:p>
            <a:pPr marL="0" indent="0">
              <a:buNone/>
            </a:pPr>
            <a:r>
              <a:rPr lang="sk-SK" dirty="0"/>
              <a:t>	</a:t>
            </a:r>
          </a:p>
          <a:p>
            <a:pPr marL="0" indent="0"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STAROSTLIVOSŤ O ND NA SLOVENSKU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Výskum ND   Výskumný ústav detskej psychológie a patopsychológie pri MŠ SR</a:t>
            </a:r>
          </a:p>
          <a:p>
            <a:r>
              <a:rPr lang="sk-SK" dirty="0"/>
              <a:t>Spoločnosť pre nadané deti (1991)</a:t>
            </a:r>
          </a:p>
          <a:p>
            <a:r>
              <a:rPr lang="sk-SK" dirty="0"/>
              <a:t>Projekt alternatívnej starostlivosti o ND PhDr. </a:t>
            </a:r>
            <a:r>
              <a:rPr lang="sk-SK" dirty="0" err="1"/>
              <a:t>Laznibatovej</a:t>
            </a:r>
            <a:endParaRPr lang="sk-SK" dirty="0"/>
          </a:p>
          <a:p>
            <a:r>
              <a:rPr lang="sk-SK" dirty="0"/>
              <a:t>Škola pre mimoriadne nadané deti a gymnázium v Bratislave (1998)</a:t>
            </a:r>
          </a:p>
          <a:p>
            <a:r>
              <a:rPr lang="sk-SK" dirty="0"/>
              <a:t>Triedy pre ND v ďalších mestách SR (Nitra, Košice, Prešov, </a:t>
            </a:r>
            <a:r>
              <a:rPr lang="sk-SK" dirty="0" err="1"/>
              <a:t>Rim</a:t>
            </a:r>
            <a:r>
              <a:rPr lang="sk-SK" dirty="0"/>
              <a:t>. Sobota...)</a:t>
            </a:r>
          </a:p>
          <a:p>
            <a:r>
              <a:rPr lang="sk-SK" dirty="0"/>
              <a:t>Program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 APROGEN </a:t>
            </a:r>
            <a:r>
              <a:rPr lang="sk-SK" dirty="0"/>
              <a:t>(alternatívny program edukácie nadaných)</a:t>
            </a:r>
          </a:p>
          <a:p>
            <a:endParaRPr lang="sk-SK" dirty="0"/>
          </a:p>
          <a:p>
            <a:r>
              <a:rPr lang="sk-SK" dirty="0"/>
              <a:t>Triedy pre ND na ZŠ Krosnianska 4 v Košiciach ( od šk.roku 1997/98 )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APROGEN</a:t>
            </a:r>
            <a:br>
              <a:rPr lang="sk-SK" dirty="0"/>
            </a:br>
            <a:r>
              <a:rPr lang="sk-SK" dirty="0"/>
              <a:t>alternatívny program edukácie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13707"/>
          </a:xfrm>
        </p:spPr>
        <p:txBody>
          <a:bodyPr/>
          <a:lstStyle/>
          <a:p>
            <a:r>
              <a:rPr lang="sk-SK" dirty="0"/>
              <a:t>Skupinová integrácia ( špeciálne triedy pre ND)</a:t>
            </a:r>
          </a:p>
          <a:p>
            <a:r>
              <a:rPr lang="sk-SK" dirty="0"/>
              <a:t>Rešpektuje ich akcelerovaný, ale aj asynchrónny vývin</a:t>
            </a:r>
          </a:p>
          <a:p>
            <a:r>
              <a:rPr lang="sk-SK" dirty="0"/>
              <a:t>Potrebu </a:t>
            </a:r>
            <a:r>
              <a:rPr lang="sk-SK" dirty="0" err="1"/>
              <a:t>mnohopodnetného</a:t>
            </a:r>
            <a:r>
              <a:rPr lang="sk-SK" dirty="0"/>
              <a:t> prostredia – mnoho informácií o rozličných témach</a:t>
            </a:r>
          </a:p>
          <a:p>
            <a:r>
              <a:rPr lang="sk-SK" dirty="0"/>
              <a:t>Minimum drilu</a:t>
            </a:r>
          </a:p>
          <a:p>
            <a:r>
              <a:rPr lang="sk-SK" dirty="0"/>
              <a:t>Priestor na diskusiu, argumentáciu</a:t>
            </a:r>
          </a:p>
          <a:p>
            <a:r>
              <a:rPr lang="sk-SK" dirty="0"/>
              <a:t>Priateľský prístup ( na I. stupni tykanie)</a:t>
            </a:r>
          </a:p>
          <a:p>
            <a:r>
              <a:rPr lang="sk-SK" dirty="0"/>
              <a:t>Tvorivé a problémové úlohy (až nad hranice ich možností)</a:t>
            </a:r>
          </a:p>
          <a:p>
            <a:r>
              <a:rPr lang="sk-SK" dirty="0"/>
              <a:t>Samostatná práca s faktami</a:t>
            </a:r>
          </a:p>
          <a:p>
            <a:r>
              <a:rPr lang="sk-SK" dirty="0"/>
              <a:t>Možnosť prezentácie</a:t>
            </a:r>
          </a:p>
          <a:p>
            <a:r>
              <a:rPr lang="sk-SK" dirty="0"/>
              <a:t>Sebahodnotenie, socializácia, korektná komunikácia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ŠPECIFIKÁ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možný skorší nástup do školy</a:t>
            </a:r>
          </a:p>
          <a:p>
            <a:r>
              <a:rPr lang="sk-SK" dirty="0"/>
              <a:t>otvorený systém</a:t>
            </a:r>
          </a:p>
          <a:p>
            <a:r>
              <a:rPr lang="sk-SK" dirty="0"/>
              <a:t>triedy s nižším počtom žiakov (1. st.12 žiakov, 2. st. 16)</a:t>
            </a:r>
          </a:p>
          <a:p>
            <a:r>
              <a:rPr lang="sk-SK" dirty="0"/>
              <a:t>individuálny prístup</a:t>
            </a:r>
          </a:p>
          <a:p>
            <a:r>
              <a:rPr lang="sk-SK" dirty="0" err="1"/>
              <a:t>medziročníková</a:t>
            </a:r>
            <a:r>
              <a:rPr lang="sk-SK" dirty="0"/>
              <a:t> spolupráca (</a:t>
            </a:r>
            <a:r>
              <a:rPr lang="sk-SK" dirty="0" err="1"/>
              <a:t>spolupráca</a:t>
            </a:r>
            <a:r>
              <a:rPr lang="sk-SK" dirty="0"/>
              <a:t> so SŠ,VŠ, SAV a inými inštitúciami)</a:t>
            </a:r>
          </a:p>
          <a:p>
            <a:r>
              <a:rPr lang="sk-SK" dirty="0"/>
              <a:t>úzka spolupráca s rodičmi (systém otvorených dverí)</a:t>
            </a:r>
          </a:p>
          <a:p>
            <a:r>
              <a:rPr lang="sk-SK" dirty="0"/>
              <a:t>psychologické poradenstvo </a:t>
            </a:r>
          </a:p>
          <a:p>
            <a:r>
              <a:rPr lang="sk-SK" dirty="0"/>
              <a:t>nehodnotí sa známkami       I. st. - len slovné hodnotenie, sebahodnotenie</a:t>
            </a:r>
          </a:p>
          <a:p>
            <a:pPr marL="0" indent="0">
              <a:buNone/>
            </a:pPr>
            <a:r>
              <a:rPr lang="sk-SK" dirty="0"/>
              <a:t>							II. stupeň - body - percentá</a:t>
            </a:r>
          </a:p>
          <a:p>
            <a:pPr lvl="6"/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383"/>
          </a:xfrm>
        </p:spPr>
        <p:txBody>
          <a:bodyPr/>
          <a:lstStyle/>
          <a:p>
            <a:r>
              <a:rPr lang="sk-SK" dirty="0"/>
              <a:t> METÓDY A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63757"/>
            <a:ext cx="8596668" cy="4929808"/>
          </a:xfrm>
        </p:spPr>
        <p:txBody>
          <a:bodyPr>
            <a:normAutofit fontScale="82500" lnSpcReduction="20000"/>
          </a:bodyPr>
          <a:lstStyle/>
          <a:p>
            <a:r>
              <a:rPr lang="sk-SK" dirty="0"/>
              <a:t>Minimum drilu, redukcia času na osvojenie si učiva požadovaného osnovami</a:t>
            </a:r>
          </a:p>
          <a:p>
            <a:r>
              <a:rPr lang="sk-SK" dirty="0"/>
              <a:t>Tvorivé činnosti (tvorivé písanie, tvorivá dramatika)</a:t>
            </a:r>
          </a:p>
          <a:p>
            <a:r>
              <a:rPr lang="sk-SK" dirty="0"/>
              <a:t>Tvorba projektov, prezentácií</a:t>
            </a:r>
          </a:p>
          <a:p>
            <a:r>
              <a:rPr lang="sk-SK" dirty="0"/>
              <a:t>Školský časopis KROSNIAČIK (triedne časopisy)</a:t>
            </a:r>
          </a:p>
          <a:p>
            <a:r>
              <a:rPr lang="sk-SK" dirty="0"/>
              <a:t>Špeciálny učebný plán     I.  stupeň -  OBOHATENIE, cudzí jazyk, informatika</a:t>
            </a:r>
          </a:p>
          <a:p>
            <a:pPr marL="0" indent="0">
              <a:buNone/>
            </a:pPr>
            <a:r>
              <a:rPr lang="sk-SK" dirty="0"/>
              <a:t>					  II. stupeň – cudzie jazyky a informatika</a:t>
            </a:r>
          </a:p>
          <a:p>
            <a:r>
              <a:rPr lang="sk-SK" dirty="0"/>
              <a:t>Rozvíjanie tvorivosti a imaginácie</a:t>
            </a:r>
          </a:p>
          <a:p>
            <a:r>
              <a:rPr lang="sk-SK" dirty="0"/>
              <a:t>Priestor na diskusiu, polemiku</a:t>
            </a:r>
          </a:p>
          <a:p>
            <a:r>
              <a:rPr lang="sk-SK" dirty="0"/>
              <a:t>Špeciálne pracovné listy</a:t>
            </a:r>
          </a:p>
          <a:p>
            <a:r>
              <a:rPr lang="sk-SK" dirty="0"/>
              <a:t>Netradičné hodiny (Knižnica pre mládež mesta Košice, Technické múzeum, odborníci z praxe)</a:t>
            </a:r>
          </a:p>
          <a:p>
            <a:r>
              <a:rPr lang="sk-SK" dirty="0"/>
              <a:t>Možnosť sebarealizácie – tvorba PL, veľkí učia malých</a:t>
            </a:r>
          </a:p>
          <a:p>
            <a:r>
              <a:rPr lang="sk-SK" dirty="0"/>
              <a:t>Ročníkové práce </a:t>
            </a:r>
          </a:p>
          <a:p>
            <a:r>
              <a:rPr lang="sk-SK" dirty="0"/>
              <a:t>Konferencia RP</a:t>
            </a:r>
          </a:p>
          <a:p>
            <a:r>
              <a:rPr lang="sk-SK" dirty="0"/>
              <a:t>Ranné komunity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/>
              <a:t>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 AKTIVITY MIMO VYUČOVANIA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560" y="1458224"/>
            <a:ext cx="8596668" cy="4399237"/>
          </a:xfrm>
        </p:spPr>
        <p:txBody>
          <a:bodyPr>
            <a:normAutofit lnSpcReduction="10000"/>
          </a:bodyPr>
          <a:lstStyle/>
          <a:p>
            <a:r>
              <a:rPr lang="sk-SK" dirty="0"/>
              <a:t>Krúžková činnosť (ŠKD, CVČ K4, ZUŠ)</a:t>
            </a:r>
          </a:p>
          <a:p>
            <a:r>
              <a:rPr lang="sk-SK" dirty="0"/>
              <a:t>Príprava na súťaže : vedomostné olympiády,rečnícka súťaž Debatiáda,súťaže v umeleckom prednese</a:t>
            </a:r>
          </a:p>
          <a:p>
            <a:r>
              <a:rPr lang="sk-SK" dirty="0"/>
              <a:t>PYTAGORIÁDA (MŠVVaŠSR)</a:t>
            </a:r>
          </a:p>
          <a:p>
            <a:r>
              <a:rPr lang="sk-SK" dirty="0"/>
              <a:t>LOMIHLAV,JUNIOR NÁBOJ (OZ Strom - PdF UPJŠ)</a:t>
            </a:r>
          </a:p>
          <a:p>
            <a:r>
              <a:rPr lang="sk-SK" dirty="0"/>
              <a:t>Korešpondenčné semináre MATIK, MALYNÁR ( OZ Strom)</a:t>
            </a:r>
          </a:p>
          <a:p>
            <a:r>
              <a:rPr lang="sk-SK" dirty="0"/>
              <a:t>zimné a letné sústredenie, výlety</a:t>
            </a:r>
          </a:p>
          <a:p>
            <a:r>
              <a:rPr lang="sk-SK" dirty="0"/>
              <a:t>tábor mladých matematikov</a:t>
            </a:r>
          </a:p>
          <a:p>
            <a:r>
              <a:rPr lang="sk-SK" dirty="0"/>
              <a:t>PRASK (študenti informatiky UK Bratislava) - sústredenie</a:t>
            </a:r>
          </a:p>
          <a:p>
            <a:r>
              <a:rPr lang="sk-SK" dirty="0"/>
              <a:t>IQ olympiáda (Mensa Slovensko, SAV, MŠVVaŠSR)</a:t>
            </a:r>
          </a:p>
          <a:p>
            <a:r>
              <a:rPr lang="sk-SK" dirty="0"/>
              <a:t>Odborné konzultácie k ročníkovým prácam</a:t>
            </a:r>
          </a:p>
          <a:p>
            <a:r>
              <a:rPr lang="sk-SK" dirty="0"/>
              <a:t>Tábory SOROPTIMIST pre ND 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558</Words>
  <Application>Microsoft Office PowerPoint</Application>
  <PresentationFormat>Širokoúhlá obrazovka</PresentationFormat>
  <Paragraphs>112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VÝCHOVA A VZDELÁVANIE NADANÝCH</vt:lpstr>
      <vt:lpstr>ZÁKLADNÉ POJMY</vt:lpstr>
      <vt:lpstr>ZÁUJEM O NADANÉ DETI</vt:lpstr>
      <vt:lpstr>AKO SPOZNÁME NADANÉ DIEŤA ?</vt:lpstr>
      <vt:lpstr>STAROSTLIVOSŤ O ND NA SLOVENSKU</vt:lpstr>
      <vt:lpstr>APROGEN alternatívny program edukácie nadaných</vt:lpstr>
      <vt:lpstr>ŠPECIFIKÁ</vt:lpstr>
      <vt:lpstr> METÓDY A FORMY</vt:lpstr>
      <vt:lpstr> AKTIVITY MIMO VYUČOVANIA</vt:lpstr>
      <vt:lpstr>ÚSPECHY NAŠICH ŽIAKOV</vt:lpstr>
      <vt:lpstr>ĎAKUJEM ZA POZORNOSŤ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A VZDELÁVANIE NADANÝCH</dc:title>
  <dc:creator>Maja</dc:creator>
  <cp:lastModifiedBy>Sajtar Patrik</cp:lastModifiedBy>
  <cp:revision>33</cp:revision>
  <dcterms:created xsi:type="dcterms:W3CDTF">2018-03-05T20:12:00Z</dcterms:created>
  <dcterms:modified xsi:type="dcterms:W3CDTF">2018-03-08T12:51:46Z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1033-10.2.0.5996</vt:lpwstr>
  </property>
</Properties>
</file>